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51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1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1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3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1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4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6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8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B75C-AA88-43B1-AD41-C590FECAD60B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55EE-587F-4CB7-A1A5-B31F4E0FA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5" y="2832933"/>
            <a:ext cx="2043975" cy="2855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00" y="-469095"/>
            <a:ext cx="3678827" cy="5570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9" y="4662957"/>
            <a:ext cx="1835984" cy="2447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39" y="4792773"/>
            <a:ext cx="2032201" cy="23743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91" y="2949951"/>
            <a:ext cx="3162864" cy="4217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26" y="3022569"/>
            <a:ext cx="2184960" cy="2674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9" y="2924269"/>
            <a:ext cx="1944683" cy="2333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59" y="1392404"/>
            <a:ext cx="2656249" cy="4100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5316" y="-227954"/>
            <a:ext cx="3041964" cy="4055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8" y="-593329"/>
            <a:ext cx="2936906" cy="3426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53" y="-389299"/>
            <a:ext cx="3065878" cy="3840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4" y="4647042"/>
            <a:ext cx="3080970" cy="25382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09" y="4022550"/>
            <a:ext cx="1947280" cy="27945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50" y="4359940"/>
            <a:ext cx="1798443" cy="26373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24" y="6092381"/>
            <a:ext cx="1378926" cy="11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60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12</cp:revision>
  <dcterms:created xsi:type="dcterms:W3CDTF">2019-05-31T06:48:14Z</dcterms:created>
  <dcterms:modified xsi:type="dcterms:W3CDTF">2019-05-31T08:25:17Z</dcterms:modified>
</cp:coreProperties>
</file>